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9"/>
  </p:notesMasterIdLst>
  <p:sldIdLst>
    <p:sldId id="256" r:id="rId2"/>
    <p:sldId id="260" r:id="rId3"/>
    <p:sldId id="257" r:id="rId4"/>
    <p:sldId id="261" r:id="rId5"/>
    <p:sldId id="262" r:id="rId6"/>
    <p:sldId id="258" r:id="rId7"/>
    <p:sldId id="259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  <a:srgbClr val="E63C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37356D-E4A0-446B-B40E-4C63E32F1403}" v="134" dt="2023-04-27T23:02:34.3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57" autoAdjust="0"/>
  </p:normalViewPr>
  <p:slideViewPr>
    <p:cSldViewPr snapToGrid="0">
      <p:cViewPr varScale="1">
        <p:scale>
          <a:sx n="77" d="100"/>
          <a:sy n="77" d="100"/>
        </p:scale>
        <p:origin x="31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y Whitehead" userId="94a31349-3168-4aa2-81d5-7cf6d161b30d" providerId="ADAL" clId="{9637356D-E4A0-446B-B40E-4C63E32F1403}"/>
    <pc:docChg chg="undo custSel addSld modSld modMainMaster modNotesMaster">
      <pc:chgData name="Amy Whitehead" userId="94a31349-3168-4aa2-81d5-7cf6d161b30d" providerId="ADAL" clId="{9637356D-E4A0-446B-B40E-4C63E32F1403}" dt="2023-04-27T23:23:19.997" v="438" actId="478"/>
      <pc:docMkLst>
        <pc:docMk/>
      </pc:docMkLst>
      <pc:sldChg chg="modSp">
        <pc:chgData name="Amy Whitehead" userId="94a31349-3168-4aa2-81d5-7cf6d161b30d" providerId="ADAL" clId="{9637356D-E4A0-446B-B40E-4C63E32F1403}" dt="2023-03-31T02:34:31.365" v="317"/>
        <pc:sldMkLst>
          <pc:docMk/>
          <pc:sldMk cId="1388282496" sldId="256"/>
        </pc:sldMkLst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k cId="1388282496" sldId="256"/>
            <ac:spMk id="2" creationId="{55093AE2-7A09-8FD0-D28E-C14E55415E77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k cId="1388282496" sldId="256"/>
            <ac:spMk id="3" creationId="{1C824E38-C898-6911-2E42-78610F0D2FC5}"/>
          </ac:spMkLst>
        </pc:spChg>
        <pc:picChg chg="mod">
          <ac:chgData name="Amy Whitehead" userId="94a31349-3168-4aa2-81d5-7cf6d161b30d" providerId="ADAL" clId="{9637356D-E4A0-446B-B40E-4C63E32F1403}" dt="2023-03-31T02:34:31.365" v="317"/>
          <ac:picMkLst>
            <pc:docMk/>
            <pc:sldMk cId="1388282496" sldId="256"/>
            <ac:picMk id="7" creationId="{078ED0BE-A2A0-8FCE-1BB3-DE1C422DF7C4}"/>
          </ac:picMkLst>
        </pc:picChg>
        <pc:picChg chg="mod">
          <ac:chgData name="Amy Whitehead" userId="94a31349-3168-4aa2-81d5-7cf6d161b30d" providerId="ADAL" clId="{9637356D-E4A0-446B-B40E-4C63E32F1403}" dt="2023-03-31T02:34:31.365" v="317"/>
          <ac:picMkLst>
            <pc:docMk/>
            <pc:sldMk cId="1388282496" sldId="256"/>
            <ac:picMk id="64" creationId="{6CB14B80-BB87-1930-BDBC-029FC1547E8D}"/>
          </ac:picMkLst>
        </pc:picChg>
      </pc:sldChg>
      <pc:sldChg chg="modSp">
        <pc:chgData name="Amy Whitehead" userId="94a31349-3168-4aa2-81d5-7cf6d161b30d" providerId="ADAL" clId="{9637356D-E4A0-446B-B40E-4C63E32F1403}" dt="2023-03-31T02:34:31.365" v="317"/>
        <pc:sldMkLst>
          <pc:docMk/>
          <pc:sldMk cId="1742368507" sldId="257"/>
        </pc:sldMkLst>
        <pc:picChg chg="mod">
          <ac:chgData name="Amy Whitehead" userId="94a31349-3168-4aa2-81d5-7cf6d161b30d" providerId="ADAL" clId="{9637356D-E4A0-446B-B40E-4C63E32F1403}" dt="2023-03-31T02:34:31.365" v="317"/>
          <ac:picMkLst>
            <pc:docMk/>
            <pc:sldMk cId="1742368507" sldId="257"/>
            <ac:picMk id="7" creationId="{078ED0BE-A2A0-8FCE-1BB3-DE1C422DF7C4}"/>
          </ac:picMkLst>
        </pc:picChg>
        <pc:picChg chg="mod">
          <ac:chgData name="Amy Whitehead" userId="94a31349-3168-4aa2-81d5-7cf6d161b30d" providerId="ADAL" clId="{9637356D-E4A0-446B-B40E-4C63E32F1403}" dt="2023-03-31T02:34:31.365" v="317"/>
          <ac:picMkLst>
            <pc:docMk/>
            <pc:sldMk cId="1742368507" sldId="257"/>
            <ac:picMk id="8" creationId="{95CCE11F-0491-D6C2-D1FA-D10BB0C0FB67}"/>
          </ac:picMkLst>
        </pc:picChg>
      </pc:sldChg>
      <pc:sldChg chg="addSp delSp modSp new mod modNotes">
        <pc:chgData name="Amy Whitehead" userId="94a31349-3168-4aa2-81d5-7cf6d161b30d" providerId="ADAL" clId="{9637356D-E4A0-446B-B40E-4C63E32F1403}" dt="2023-03-31T02:34:31.365" v="317"/>
        <pc:sldMkLst>
          <pc:docMk/>
          <pc:sldMk cId="3152755555" sldId="258"/>
        </pc:sldMkLst>
        <pc:spChg chg="del">
          <ac:chgData name="Amy Whitehead" userId="94a31349-3168-4aa2-81d5-7cf6d161b30d" providerId="ADAL" clId="{9637356D-E4A0-446B-B40E-4C63E32F1403}" dt="2023-03-30T23:18:46.910" v="1" actId="478"/>
          <ac:spMkLst>
            <pc:docMk/>
            <pc:sldMk cId="3152755555" sldId="258"/>
            <ac:spMk id="2" creationId="{215B201E-F997-46FC-044D-6F3C17630883}"/>
          </ac:spMkLst>
        </pc:spChg>
        <pc:spChg chg="del">
          <ac:chgData name="Amy Whitehead" userId="94a31349-3168-4aa2-81d5-7cf6d161b30d" providerId="ADAL" clId="{9637356D-E4A0-446B-B40E-4C63E32F1403}" dt="2023-03-30T23:18:49.063" v="2" actId="478"/>
          <ac:spMkLst>
            <pc:docMk/>
            <pc:sldMk cId="3152755555" sldId="258"/>
            <ac:spMk id="3" creationId="{5F47EFDD-BE5F-427D-2B83-C2A450ECB8BC}"/>
          </ac:spMkLst>
        </pc:spChg>
        <pc:spChg chg="add mod">
          <ac:chgData name="Amy Whitehead" userId="94a31349-3168-4aa2-81d5-7cf6d161b30d" providerId="ADAL" clId="{9637356D-E4A0-446B-B40E-4C63E32F1403}" dt="2023-03-31T02:34:31.365" v="317"/>
          <ac:spMkLst>
            <pc:docMk/>
            <pc:sldMk cId="3152755555" sldId="258"/>
            <ac:spMk id="4" creationId="{907B8BE2-8D1E-5F50-A68C-EFB1130CCA36}"/>
          </ac:spMkLst>
        </pc:spChg>
        <pc:spChg chg="add mod">
          <ac:chgData name="Amy Whitehead" userId="94a31349-3168-4aa2-81d5-7cf6d161b30d" providerId="ADAL" clId="{9637356D-E4A0-446B-B40E-4C63E32F1403}" dt="2023-03-31T02:34:31.365" v="317"/>
          <ac:spMkLst>
            <pc:docMk/>
            <pc:sldMk cId="3152755555" sldId="258"/>
            <ac:spMk id="8" creationId="{B61E766A-467D-7103-FEBD-9C215460DDE6}"/>
          </ac:spMkLst>
        </pc:spChg>
        <pc:spChg chg="add del mod">
          <ac:chgData name="Amy Whitehead" userId="94a31349-3168-4aa2-81d5-7cf6d161b30d" providerId="ADAL" clId="{9637356D-E4A0-446B-B40E-4C63E32F1403}" dt="2023-03-30T23:45:05.120" v="203" actId="478"/>
          <ac:spMkLst>
            <pc:docMk/>
            <pc:sldMk cId="3152755555" sldId="258"/>
            <ac:spMk id="9" creationId="{2E235AA4-C1A3-F572-A5C4-A0D614A365FE}"/>
          </ac:spMkLst>
        </pc:spChg>
        <pc:grpChg chg="add mod">
          <ac:chgData name="Amy Whitehead" userId="94a31349-3168-4aa2-81d5-7cf6d161b30d" providerId="ADAL" clId="{9637356D-E4A0-446B-B40E-4C63E32F1403}" dt="2023-03-31T02:34:31.365" v="317"/>
          <ac:grpSpMkLst>
            <pc:docMk/>
            <pc:sldMk cId="3152755555" sldId="258"/>
            <ac:grpSpMk id="24" creationId="{D028DC2F-0E09-C7A9-E7F7-C1100DE4B36B}"/>
          </ac:grpSpMkLst>
        </pc:grpChg>
        <pc:picChg chg="add del mod">
          <ac:chgData name="Amy Whitehead" userId="94a31349-3168-4aa2-81d5-7cf6d161b30d" providerId="ADAL" clId="{9637356D-E4A0-446B-B40E-4C63E32F1403}" dt="2023-03-30T23:21:09.788" v="11" actId="478"/>
          <ac:picMkLst>
            <pc:docMk/>
            <pc:sldMk cId="3152755555" sldId="258"/>
            <ac:picMk id="5" creationId="{F7128334-4CA4-A575-BB18-89C837037F40}"/>
          </ac:picMkLst>
        </pc:picChg>
        <pc:picChg chg="add del mod">
          <ac:chgData name="Amy Whitehead" userId="94a31349-3168-4aa2-81d5-7cf6d161b30d" providerId="ADAL" clId="{9637356D-E4A0-446B-B40E-4C63E32F1403}" dt="2023-03-30T23:22:02.138" v="19" actId="478"/>
          <ac:picMkLst>
            <pc:docMk/>
            <pc:sldMk cId="3152755555" sldId="258"/>
            <ac:picMk id="6" creationId="{47D5366B-F113-BAE0-E6F5-ED22432CFD2D}"/>
          </ac:picMkLst>
        </pc:picChg>
        <pc:picChg chg="add del mod">
          <ac:chgData name="Amy Whitehead" userId="94a31349-3168-4aa2-81d5-7cf6d161b30d" providerId="ADAL" clId="{9637356D-E4A0-446B-B40E-4C63E32F1403}" dt="2023-03-30T23:56:10.839" v="305" actId="478"/>
          <ac:picMkLst>
            <pc:docMk/>
            <pc:sldMk cId="3152755555" sldId="258"/>
            <ac:picMk id="7" creationId="{74676B76-91F3-A198-9BD9-E07F9E03E1B5}"/>
          </ac:picMkLst>
        </pc:picChg>
        <pc:picChg chg="add del mod ord">
          <ac:chgData name="Amy Whitehead" userId="94a31349-3168-4aa2-81d5-7cf6d161b30d" providerId="ADAL" clId="{9637356D-E4A0-446B-B40E-4C63E32F1403}" dt="2023-03-30T23:24:16.847" v="121" actId="478"/>
          <ac:picMkLst>
            <pc:docMk/>
            <pc:sldMk cId="3152755555" sldId="258"/>
            <ac:picMk id="10" creationId="{FE023569-66B8-DBA8-6CBB-B45E70EF2510}"/>
          </ac:picMkLst>
        </pc:picChg>
        <pc:picChg chg="add mod">
          <ac:chgData name="Amy Whitehead" userId="94a31349-3168-4aa2-81d5-7cf6d161b30d" providerId="ADAL" clId="{9637356D-E4A0-446B-B40E-4C63E32F1403}" dt="2023-03-31T02:34:31.365" v="317"/>
          <ac:picMkLst>
            <pc:docMk/>
            <pc:sldMk cId="3152755555" sldId="258"/>
            <ac:picMk id="11" creationId="{2A9C5AF3-8329-F133-6FB3-15DD1902CD25}"/>
          </ac:picMkLst>
        </pc:picChg>
        <pc:picChg chg="add mod ord modCrop">
          <ac:chgData name="Amy Whitehead" userId="94a31349-3168-4aa2-81d5-7cf6d161b30d" providerId="ADAL" clId="{9637356D-E4A0-446B-B40E-4C63E32F1403}" dt="2023-03-31T02:34:31.365" v="317"/>
          <ac:picMkLst>
            <pc:docMk/>
            <pc:sldMk cId="3152755555" sldId="258"/>
            <ac:picMk id="12" creationId="{0250EFDB-7224-9D7E-9F5B-A973BF04045B}"/>
          </ac:picMkLst>
        </pc:picChg>
        <pc:picChg chg="add del mod">
          <ac:chgData name="Amy Whitehead" userId="94a31349-3168-4aa2-81d5-7cf6d161b30d" providerId="ADAL" clId="{9637356D-E4A0-446B-B40E-4C63E32F1403}" dt="2023-03-30T23:40:30.545" v="158" actId="478"/>
          <ac:picMkLst>
            <pc:docMk/>
            <pc:sldMk cId="3152755555" sldId="258"/>
            <ac:picMk id="14" creationId="{700D4257-0672-6A19-CCEF-F739A4785DFC}"/>
          </ac:picMkLst>
        </pc:picChg>
        <pc:picChg chg="add del mod">
          <ac:chgData name="Amy Whitehead" userId="94a31349-3168-4aa2-81d5-7cf6d161b30d" providerId="ADAL" clId="{9637356D-E4A0-446B-B40E-4C63E32F1403}" dt="2023-03-30T23:41:08.415" v="160" actId="478"/>
          <ac:picMkLst>
            <pc:docMk/>
            <pc:sldMk cId="3152755555" sldId="258"/>
            <ac:picMk id="16" creationId="{8939C314-0A19-A918-206D-EEB504FE7A90}"/>
          </ac:picMkLst>
        </pc:picChg>
        <pc:picChg chg="add del mod ord">
          <ac:chgData name="Amy Whitehead" userId="94a31349-3168-4aa2-81d5-7cf6d161b30d" providerId="ADAL" clId="{9637356D-E4A0-446B-B40E-4C63E32F1403}" dt="2023-03-30T23:42:05.157" v="167" actId="478"/>
          <ac:picMkLst>
            <pc:docMk/>
            <pc:sldMk cId="3152755555" sldId="258"/>
            <ac:picMk id="18" creationId="{34968A70-DA35-B5BD-C8FB-DADCAD11F5DC}"/>
          </ac:picMkLst>
        </pc:picChg>
        <pc:picChg chg="add del mod ord">
          <ac:chgData name="Amy Whitehead" userId="94a31349-3168-4aa2-81d5-7cf6d161b30d" providerId="ADAL" clId="{9637356D-E4A0-446B-B40E-4C63E32F1403}" dt="2023-03-30T23:44:05.944" v="189" actId="478"/>
          <ac:picMkLst>
            <pc:docMk/>
            <pc:sldMk cId="3152755555" sldId="258"/>
            <ac:picMk id="20" creationId="{1807EE7A-8630-551C-41F0-E58305B4CEF9}"/>
          </ac:picMkLst>
        </pc:picChg>
        <pc:picChg chg="add mod ord">
          <ac:chgData name="Amy Whitehead" userId="94a31349-3168-4aa2-81d5-7cf6d161b30d" providerId="ADAL" clId="{9637356D-E4A0-446B-B40E-4C63E32F1403}" dt="2023-03-31T02:34:31.365" v="317"/>
          <ac:picMkLst>
            <pc:docMk/>
            <pc:sldMk cId="3152755555" sldId="258"/>
            <ac:picMk id="22" creationId="{C75BAB49-A937-7937-A55B-9E4EDE11E671}"/>
          </ac:picMkLst>
        </pc:picChg>
        <pc:picChg chg="add mod">
          <ac:chgData name="Amy Whitehead" userId="94a31349-3168-4aa2-81d5-7cf6d161b30d" providerId="ADAL" clId="{9637356D-E4A0-446B-B40E-4C63E32F1403}" dt="2023-03-31T02:34:31.365" v="317"/>
          <ac:picMkLst>
            <pc:docMk/>
            <pc:sldMk cId="3152755555" sldId="258"/>
            <ac:picMk id="23" creationId="{708C833E-001A-E78E-B813-2BA42A4BF11A}"/>
          </ac:picMkLst>
        </pc:picChg>
      </pc:sldChg>
      <pc:sldChg chg="addSp modSp add mod modNotes">
        <pc:chgData name="Amy Whitehead" userId="94a31349-3168-4aa2-81d5-7cf6d161b30d" providerId="ADAL" clId="{9637356D-E4A0-446B-B40E-4C63E32F1403}" dt="2023-03-31T02:36:27.125" v="348" actId="1036"/>
        <pc:sldMkLst>
          <pc:docMk/>
          <pc:sldMk cId="4127773627" sldId="259"/>
        </pc:sldMkLst>
        <pc:spChg chg="mod">
          <ac:chgData name="Amy Whitehead" userId="94a31349-3168-4aa2-81d5-7cf6d161b30d" providerId="ADAL" clId="{9637356D-E4A0-446B-B40E-4C63E32F1403}" dt="2023-03-31T02:36:20.908" v="343" actId="14100"/>
          <ac:spMkLst>
            <pc:docMk/>
            <pc:sldMk cId="4127773627" sldId="259"/>
            <ac:spMk id="4" creationId="{907B8BE2-8D1E-5F50-A68C-EFB1130CCA36}"/>
          </ac:spMkLst>
        </pc:spChg>
        <pc:spChg chg="mod">
          <ac:chgData name="Amy Whitehead" userId="94a31349-3168-4aa2-81d5-7cf6d161b30d" providerId="ADAL" clId="{9637356D-E4A0-446B-B40E-4C63E32F1403}" dt="2023-03-31T02:36:27.125" v="348" actId="1036"/>
          <ac:spMkLst>
            <pc:docMk/>
            <pc:sldMk cId="4127773627" sldId="259"/>
            <ac:spMk id="5" creationId="{7B6015FE-16FF-AC16-E4CB-DBF317E015BF}"/>
          </ac:spMkLst>
        </pc:spChg>
        <pc:spChg chg="mod">
          <ac:chgData name="Amy Whitehead" userId="94a31349-3168-4aa2-81d5-7cf6d161b30d" providerId="ADAL" clId="{9637356D-E4A0-446B-B40E-4C63E32F1403}" dt="2023-03-31T02:36:27.125" v="348" actId="1036"/>
          <ac:spMkLst>
            <pc:docMk/>
            <pc:sldMk cId="4127773627" sldId="259"/>
            <ac:spMk id="7" creationId="{080915A7-41CE-1408-A439-23225210853F}"/>
          </ac:spMkLst>
        </pc:spChg>
        <pc:spChg chg="mod">
          <ac:chgData name="Amy Whitehead" userId="94a31349-3168-4aa2-81d5-7cf6d161b30d" providerId="ADAL" clId="{9637356D-E4A0-446B-B40E-4C63E32F1403}" dt="2023-03-31T02:36:20.908" v="343" actId="14100"/>
          <ac:spMkLst>
            <pc:docMk/>
            <pc:sldMk cId="4127773627" sldId="259"/>
            <ac:spMk id="8" creationId="{B61E766A-467D-7103-FEBD-9C215460DDE6}"/>
          </ac:spMkLst>
        </pc:spChg>
        <pc:grpChg chg="add mod">
          <ac:chgData name="Amy Whitehead" userId="94a31349-3168-4aa2-81d5-7cf6d161b30d" providerId="ADAL" clId="{9637356D-E4A0-446B-B40E-4C63E32F1403}" dt="2023-03-31T02:36:27.125" v="348" actId="1036"/>
          <ac:grpSpMkLst>
            <pc:docMk/>
            <pc:sldMk cId="4127773627" sldId="259"/>
            <ac:grpSpMk id="2" creationId="{86EF4BFE-870A-1254-49EE-43C3A1E25BBE}"/>
          </ac:grpSpMkLst>
        </pc:grpChg>
        <pc:grpChg chg="mod">
          <ac:chgData name="Amy Whitehead" userId="94a31349-3168-4aa2-81d5-7cf6d161b30d" providerId="ADAL" clId="{9637356D-E4A0-446B-B40E-4C63E32F1403}" dt="2023-03-31T02:36:20.908" v="343" actId="14100"/>
          <ac:grpSpMkLst>
            <pc:docMk/>
            <pc:sldMk cId="4127773627" sldId="259"/>
            <ac:grpSpMk id="24" creationId="{D028DC2F-0E09-C7A9-E7F7-C1100DE4B36B}"/>
          </ac:grpSpMkLst>
        </pc:grpChg>
        <pc:picChg chg="mod">
          <ac:chgData name="Amy Whitehead" userId="94a31349-3168-4aa2-81d5-7cf6d161b30d" providerId="ADAL" clId="{9637356D-E4A0-446B-B40E-4C63E32F1403}" dt="2023-03-31T02:36:27.125" v="348" actId="1036"/>
          <ac:picMkLst>
            <pc:docMk/>
            <pc:sldMk cId="4127773627" sldId="259"/>
            <ac:picMk id="3" creationId="{F97B83B8-129B-EBAE-6DAA-D43669540356}"/>
          </ac:picMkLst>
        </pc:picChg>
        <pc:picChg chg="mod">
          <ac:chgData name="Amy Whitehead" userId="94a31349-3168-4aa2-81d5-7cf6d161b30d" providerId="ADAL" clId="{9637356D-E4A0-446B-B40E-4C63E32F1403}" dt="2023-03-31T02:36:27.125" v="348" actId="1036"/>
          <ac:picMkLst>
            <pc:docMk/>
            <pc:sldMk cId="4127773627" sldId="259"/>
            <ac:picMk id="6" creationId="{899E7D62-1EB1-CF01-FA5B-B74C9DB5F03A}"/>
          </ac:picMkLst>
        </pc:picChg>
        <pc:picChg chg="mod">
          <ac:chgData name="Amy Whitehead" userId="94a31349-3168-4aa2-81d5-7cf6d161b30d" providerId="ADAL" clId="{9637356D-E4A0-446B-B40E-4C63E32F1403}" dt="2023-03-31T02:36:27.125" v="348" actId="1036"/>
          <ac:picMkLst>
            <pc:docMk/>
            <pc:sldMk cId="4127773627" sldId="259"/>
            <ac:picMk id="9" creationId="{B2BF7FE7-178C-C1B7-9197-2B87A78F9598}"/>
          </ac:picMkLst>
        </pc:picChg>
        <pc:picChg chg="mod">
          <ac:chgData name="Amy Whitehead" userId="94a31349-3168-4aa2-81d5-7cf6d161b30d" providerId="ADAL" clId="{9637356D-E4A0-446B-B40E-4C63E32F1403}" dt="2023-03-31T02:36:27.125" v="348" actId="1036"/>
          <ac:picMkLst>
            <pc:docMk/>
            <pc:sldMk cId="4127773627" sldId="259"/>
            <ac:picMk id="10" creationId="{93E1DFC9-8D20-0C93-4B0F-01EA97955276}"/>
          </ac:picMkLst>
        </pc:picChg>
        <pc:picChg chg="mod">
          <ac:chgData name="Amy Whitehead" userId="94a31349-3168-4aa2-81d5-7cf6d161b30d" providerId="ADAL" clId="{9637356D-E4A0-446B-B40E-4C63E32F1403}" dt="2023-03-31T02:36:20.908" v="343" actId="14100"/>
          <ac:picMkLst>
            <pc:docMk/>
            <pc:sldMk cId="4127773627" sldId="259"/>
            <ac:picMk id="11" creationId="{2A9C5AF3-8329-F133-6FB3-15DD1902CD25}"/>
          </ac:picMkLst>
        </pc:picChg>
        <pc:picChg chg="mod">
          <ac:chgData name="Amy Whitehead" userId="94a31349-3168-4aa2-81d5-7cf6d161b30d" providerId="ADAL" clId="{9637356D-E4A0-446B-B40E-4C63E32F1403}" dt="2023-03-31T02:36:20.908" v="343" actId="14100"/>
          <ac:picMkLst>
            <pc:docMk/>
            <pc:sldMk cId="4127773627" sldId="259"/>
            <ac:picMk id="12" creationId="{0250EFDB-7224-9D7E-9F5B-A973BF04045B}"/>
          </ac:picMkLst>
        </pc:picChg>
        <pc:picChg chg="mod">
          <ac:chgData name="Amy Whitehead" userId="94a31349-3168-4aa2-81d5-7cf6d161b30d" providerId="ADAL" clId="{9637356D-E4A0-446B-B40E-4C63E32F1403}" dt="2023-03-31T02:36:20.908" v="343" actId="14100"/>
          <ac:picMkLst>
            <pc:docMk/>
            <pc:sldMk cId="4127773627" sldId="259"/>
            <ac:picMk id="22" creationId="{C75BAB49-A937-7937-A55B-9E4EDE11E671}"/>
          </ac:picMkLst>
        </pc:picChg>
        <pc:picChg chg="mod">
          <ac:chgData name="Amy Whitehead" userId="94a31349-3168-4aa2-81d5-7cf6d161b30d" providerId="ADAL" clId="{9637356D-E4A0-446B-B40E-4C63E32F1403}" dt="2023-03-31T02:36:20.908" v="343" actId="14100"/>
          <ac:picMkLst>
            <pc:docMk/>
            <pc:sldMk cId="4127773627" sldId="259"/>
            <ac:picMk id="23" creationId="{708C833E-001A-E78E-B813-2BA42A4BF11A}"/>
          </ac:picMkLst>
        </pc:picChg>
      </pc:sldChg>
      <pc:sldChg chg="addSp delSp modSp add mod">
        <pc:chgData name="Amy Whitehead" userId="94a31349-3168-4aa2-81d5-7cf6d161b30d" providerId="ADAL" clId="{9637356D-E4A0-446B-B40E-4C63E32F1403}" dt="2023-04-27T23:23:19.997" v="438" actId="478"/>
        <pc:sldMkLst>
          <pc:docMk/>
          <pc:sldMk cId="3957493969" sldId="260"/>
        </pc:sldMkLst>
        <pc:spChg chg="del">
          <ac:chgData name="Amy Whitehead" userId="94a31349-3168-4aa2-81d5-7cf6d161b30d" providerId="ADAL" clId="{9637356D-E4A0-446B-B40E-4C63E32F1403}" dt="2023-04-27T23:03:25.088" v="418" actId="478"/>
          <ac:spMkLst>
            <pc:docMk/>
            <pc:sldMk cId="3957493969" sldId="260"/>
            <ac:spMk id="2" creationId="{55093AE2-7A09-8FD0-D28E-C14E55415E77}"/>
          </ac:spMkLst>
        </pc:spChg>
        <pc:spChg chg="add del">
          <ac:chgData name="Amy Whitehead" userId="94a31349-3168-4aa2-81d5-7cf6d161b30d" providerId="ADAL" clId="{9637356D-E4A0-446B-B40E-4C63E32F1403}" dt="2023-04-27T23:23:19.997" v="438" actId="478"/>
          <ac:spMkLst>
            <pc:docMk/>
            <pc:sldMk cId="3957493969" sldId="260"/>
            <ac:spMk id="3" creationId="{1C824E38-C898-6911-2E42-78610F0D2FC5}"/>
          </ac:spMkLst>
        </pc:spChg>
        <pc:spChg chg="add mod">
          <ac:chgData name="Amy Whitehead" userId="94a31349-3168-4aa2-81d5-7cf6d161b30d" providerId="ADAL" clId="{9637356D-E4A0-446B-B40E-4C63E32F1403}" dt="2023-04-27T23:23:16.972" v="437" actId="1036"/>
          <ac:spMkLst>
            <pc:docMk/>
            <pc:sldMk cId="3957493969" sldId="260"/>
            <ac:spMk id="4" creationId="{DA8F8E72-8750-1CEC-2F4F-646ACA2EEDF5}"/>
          </ac:spMkLst>
        </pc:spChg>
        <pc:spChg chg="add mod">
          <ac:chgData name="Amy Whitehead" userId="94a31349-3168-4aa2-81d5-7cf6d161b30d" providerId="ADAL" clId="{9637356D-E4A0-446B-B40E-4C63E32F1403}" dt="2023-04-27T23:23:16.148" v="436" actId="1036"/>
          <ac:spMkLst>
            <pc:docMk/>
            <pc:sldMk cId="3957493969" sldId="260"/>
            <ac:spMk id="5" creationId="{429A4407-75A0-A1E9-CC0C-03C8B270D4F0}"/>
          </ac:spMkLst>
        </pc:spChg>
        <pc:picChg chg="mod">
          <ac:chgData name="Amy Whitehead" userId="94a31349-3168-4aa2-81d5-7cf6d161b30d" providerId="ADAL" clId="{9637356D-E4A0-446B-B40E-4C63E32F1403}" dt="2023-04-27T23:03:01.421" v="417" actId="12788"/>
          <ac:picMkLst>
            <pc:docMk/>
            <pc:sldMk cId="3957493969" sldId="260"/>
            <ac:picMk id="7" creationId="{078ED0BE-A2A0-8FCE-1BB3-DE1C422DF7C4}"/>
          </ac:picMkLst>
        </pc:picChg>
        <pc:picChg chg="mod">
          <ac:chgData name="Amy Whitehead" userId="94a31349-3168-4aa2-81d5-7cf6d161b30d" providerId="ADAL" clId="{9637356D-E4A0-446B-B40E-4C63E32F1403}" dt="2023-04-27T23:23:16.972" v="437" actId="1036"/>
          <ac:picMkLst>
            <pc:docMk/>
            <pc:sldMk cId="3957493969" sldId="260"/>
            <ac:picMk id="64" creationId="{6CB14B80-BB87-1930-BDBC-029FC1547E8D}"/>
          </ac:picMkLst>
        </pc:picChg>
      </pc:sldChg>
      <pc:sldMasterChg chg="modSp modSldLayout">
        <pc:chgData name="Amy Whitehead" userId="94a31349-3168-4aa2-81d5-7cf6d161b30d" providerId="ADAL" clId="{9637356D-E4A0-446B-B40E-4C63E32F1403}" dt="2023-03-31T02:34:31.365" v="317"/>
        <pc:sldMasterMkLst>
          <pc:docMk/>
          <pc:sldMasterMk cId="3376743767" sldId="2147483684"/>
        </pc:sldMasterMkLst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2" creationId="{00000000-0000-0000-0000-000000000000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3" creationId="{00000000-0000-0000-0000-000000000000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4" creationId="{00000000-0000-0000-0000-000000000000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5" creationId="{00000000-0000-0000-0000-000000000000}"/>
          </ac:spMkLst>
        </pc:spChg>
        <pc:spChg chg="mod">
          <ac:chgData name="Amy Whitehead" userId="94a31349-3168-4aa2-81d5-7cf6d161b30d" providerId="ADAL" clId="{9637356D-E4A0-446B-B40E-4C63E32F1403}" dt="2023-03-31T02:34:31.365" v="317"/>
          <ac:spMkLst>
            <pc:docMk/>
            <pc:sldMasterMk cId="3376743767" sldId="2147483684"/>
            <ac:spMk id="6" creationId="{00000000-0000-0000-0000-000000000000}"/>
          </ac:spMkLst>
        </pc:sp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678357229" sldId="2147483685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678357229" sldId="2147483685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678357229" sldId="2147483685"/>
              <ac:spMk id="3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895867895" sldId="2147483687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95867895" sldId="2147483687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95867895" sldId="2147483687"/>
              <ac:spMk id="3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3345008502" sldId="2147483688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345008502" sldId="2147483688"/>
              <ac:spMk id="3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345008502" sldId="2147483688"/>
              <ac:spMk id="4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878829577" sldId="2147483689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3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4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5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878829577" sldId="2147483689"/>
              <ac:spMk id="6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3637806134" sldId="2147483692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637806134" sldId="2147483692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637806134" sldId="2147483692"/>
              <ac:spMk id="3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637806134" sldId="2147483692"/>
              <ac:spMk id="4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2321953388" sldId="2147483693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2321953388" sldId="2147483693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2321953388" sldId="2147483693"/>
              <ac:spMk id="3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2321953388" sldId="2147483693"/>
              <ac:spMk id="4" creationId="{00000000-0000-0000-0000-000000000000}"/>
            </ac:spMkLst>
          </pc:spChg>
        </pc:sldLayoutChg>
        <pc:sldLayoutChg chg="modSp">
          <pc:chgData name="Amy Whitehead" userId="94a31349-3168-4aa2-81d5-7cf6d161b30d" providerId="ADAL" clId="{9637356D-E4A0-446B-B40E-4C63E32F1403}" dt="2023-03-31T02:34:31.365" v="317"/>
          <pc:sldLayoutMkLst>
            <pc:docMk/>
            <pc:sldMasterMk cId="3376743767" sldId="2147483684"/>
            <pc:sldLayoutMk cId="3158225944" sldId="2147483695"/>
          </pc:sldLayoutMkLst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158225944" sldId="2147483695"/>
              <ac:spMk id="2" creationId="{00000000-0000-0000-0000-000000000000}"/>
            </ac:spMkLst>
          </pc:spChg>
          <pc:spChg chg="mod">
            <ac:chgData name="Amy Whitehead" userId="94a31349-3168-4aa2-81d5-7cf6d161b30d" providerId="ADAL" clId="{9637356D-E4A0-446B-B40E-4C63E32F1403}" dt="2023-03-31T02:34:31.365" v="317"/>
            <ac:spMkLst>
              <pc:docMk/>
              <pc:sldMasterMk cId="3376743767" sldId="2147483684"/>
              <pc:sldLayoutMk cId="3158225944" sldId="2147483695"/>
              <ac:spMk id="3" creationId="{00000000-0000-0000-0000-000000000000}"/>
            </ac:spMkLst>
          </pc:spChg>
        </pc:sldLayoutChg>
      </pc:sldMasterChg>
    </pc:docChg>
  </pc:docChgLst>
</pc:chgInfo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3.svg>
</file>

<file path=ppt/media/image4.png>
</file>

<file path=ppt/media/image5.jpeg>
</file>

<file path=ppt/media/image6.jpeg>
</file>

<file path=ppt/media/image6.svg>
</file>

<file path=ppt/media/image7.png>
</file>

<file path=ppt/media/image8.jpe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7D5A5A-195D-484E-8F8B-B91B2AB0DA0F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D1F51D-EDC0-4F24-A5B2-B838DBCF1EC4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62391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1F51D-EDC0-4F24-A5B2-B838DBCF1EC4}" type="slidenum">
              <a:rPr lang="en-NZ" smtClean="0"/>
              <a:t>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3689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360613" y="1143000"/>
            <a:ext cx="21367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D1F51D-EDC0-4F24-A5B2-B838DBCF1EC4}" type="slidenum">
              <a:rPr lang="en-NZ" smtClean="0"/>
              <a:t>7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57496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28392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1971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96750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94496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619850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0803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87611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09411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38308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09747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406293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EAD3B-0937-4AFA-AA46-130A3CE0E700}" type="datetimeFigureOut">
              <a:rPr lang="en-NZ" smtClean="0"/>
              <a:t>28/05/2023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38C99-DC5E-4AFD-B7D3-D129ABC817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25860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093AE2-7A09-8FD0-D28E-C14E55415E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1C824E38-C898-6911-2E42-78610F0D2F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NZ"/>
          </a:p>
        </p:txBody>
      </p:sp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xmlns="" id="{078ED0BE-A2A0-8FCE-1BB3-DE1C422DF7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24188"/>
            <a:ext cx="6858000" cy="3857625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xmlns="" id="{6CB14B80-BB87-1930-BDBC-029FC1547E8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91121" y="3255613"/>
            <a:ext cx="6075759" cy="303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82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78ED0BE-A2A0-8FCE-1BB3-DE1C422DF7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93514"/>
            <a:ext cx="6858000" cy="3857625"/>
          </a:xfrm>
          <a:prstGeom prst="rect">
            <a:avLst/>
          </a:prstGeom>
        </p:spPr>
      </p:pic>
      <p:pic>
        <p:nvPicPr>
          <p:cNvPr id="64" name="Graphic 63">
            <a:extLst>
              <a:ext uri="{FF2B5EF4-FFF2-40B4-BE49-F238E27FC236}">
                <a16:creationId xmlns:a16="http://schemas.microsoft.com/office/drawing/2014/main" xmlns="" id="{6CB14B80-BB87-1930-BDBC-029FC1547E8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rcRect/>
          <a:stretch/>
        </p:blipFill>
        <p:spPr>
          <a:xfrm>
            <a:off x="391121" y="524939"/>
            <a:ext cx="6075759" cy="30378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A8F8E72-8750-1CEC-2F4F-646ACA2EEDF5}"/>
              </a:ext>
            </a:extLst>
          </p:cNvPr>
          <p:cNvSpPr txBox="1"/>
          <p:nvPr/>
        </p:nvSpPr>
        <p:spPr>
          <a:xfrm>
            <a:off x="2737144" y="1489880"/>
            <a:ext cx="164660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6600" dirty="0">
                <a:latin typeface="xkcd" panose="02000603000000000000"/>
              </a:rPr>
              <a:t>May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29A4407-75A0-A1E9-CC0C-03C8B270D4F0}"/>
              </a:ext>
            </a:extLst>
          </p:cNvPr>
          <p:cNvSpPr txBox="1"/>
          <p:nvPr/>
        </p:nvSpPr>
        <p:spPr>
          <a:xfrm>
            <a:off x="2111171" y="3501855"/>
            <a:ext cx="2635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200" dirty="0">
                <a:latin typeface="xkcd" panose="02000603000000000000" pitchFamily="2" charset="0"/>
              </a:rPr>
              <a:t>25 km </a:t>
            </a:r>
            <a:r>
              <a:rPr lang="en-NZ" sz="3200" dirty="0"/>
              <a:t>&amp;</a:t>
            </a:r>
            <a:r>
              <a:rPr lang="en-NZ" sz="3200" dirty="0">
                <a:latin typeface="xkcd" panose="02000603000000000000" pitchFamily="2" charset="0"/>
              </a:rPr>
              <a:t> 2400 m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82460" y="4212920"/>
            <a:ext cx="5693080" cy="5693080"/>
            <a:chOff x="582460" y="4212920"/>
            <a:chExt cx="5693080" cy="569308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460" y="4212920"/>
              <a:ext cx="5693080" cy="569308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981282" y="7469863"/>
              <a:ext cx="694421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3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06982" y="6320513"/>
              <a:ext cx="705642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2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50832" y="8130263"/>
              <a:ext cx="638316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1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140282" y="9387563"/>
              <a:ext cx="691215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4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340245" y="9387563"/>
              <a:ext cx="713657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5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DA8F8E72-8750-1CEC-2F4F-646ACA2EEDF5}"/>
                </a:ext>
              </a:extLst>
            </p:cNvPr>
            <p:cNvSpPr txBox="1"/>
            <p:nvPr/>
          </p:nvSpPr>
          <p:spPr>
            <a:xfrm>
              <a:off x="1739696" y="5055118"/>
              <a:ext cx="1422604" cy="1107996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effectLst>
              <a:softEdge rad="63500"/>
            </a:effectLst>
          </p:spPr>
          <p:txBody>
            <a:bodyPr wrap="square" rtlCol="0">
              <a:spAutoFit/>
            </a:bodyPr>
            <a:lstStyle/>
            <a:p>
              <a:r>
                <a:rPr lang="en-NZ" sz="6600" dirty="0">
                  <a:latin typeface="xkcd" panose="02000603000000000000"/>
                </a:rPr>
                <a:t>May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429A4407-75A0-A1E9-CC0C-03C8B270D4F0}"/>
                </a:ext>
              </a:extLst>
            </p:cNvPr>
            <p:cNvSpPr txBox="1"/>
            <p:nvPr/>
          </p:nvSpPr>
          <p:spPr>
            <a:xfrm>
              <a:off x="3454545" y="4358059"/>
              <a:ext cx="2635658" cy="584775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NZ" sz="3200" dirty="0">
                  <a:latin typeface="xkcd" panose="02000603000000000000" pitchFamily="2" charset="0"/>
                </a:rPr>
                <a:t>25 km </a:t>
              </a:r>
              <a:r>
                <a:rPr lang="en-NZ" sz="3200" dirty="0"/>
                <a:t>&amp;</a:t>
              </a:r>
              <a:r>
                <a:rPr lang="en-NZ" sz="3200" dirty="0">
                  <a:latin typeface="xkcd" panose="02000603000000000000" pitchFamily="2" charset="0"/>
                </a:rPr>
                <a:t> 2400 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7493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xmlns="" id="{078ED0BE-A2A0-8FCE-1BB3-DE1C422DF7C4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1" r="24263"/>
          <a:stretch/>
        </p:blipFill>
        <p:spPr>
          <a:xfrm>
            <a:off x="1800224" y="3136956"/>
            <a:ext cx="3240000" cy="3240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xmlns="" id="{95CCE11F-0491-D6C2-D1FA-D10BB0C0FB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901285" y="3238016"/>
            <a:ext cx="3037880" cy="303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368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725"/>
            <a:ext cx="6858000" cy="38576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A8F8E72-8750-1CEC-2F4F-646ACA2EEDF5}"/>
              </a:ext>
            </a:extLst>
          </p:cNvPr>
          <p:cNvSpPr txBox="1"/>
          <p:nvPr/>
        </p:nvSpPr>
        <p:spPr>
          <a:xfrm>
            <a:off x="2711496" y="725794"/>
            <a:ext cx="169790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Z" sz="6600" dirty="0" smtClean="0">
                <a:latin typeface="xkcd" panose="02000603000000000000"/>
              </a:rPr>
              <a:t>June</a:t>
            </a:r>
            <a:endParaRPr lang="en-NZ" sz="6600" dirty="0">
              <a:latin typeface="xkcd" panose="0200060300000000000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429A4407-75A0-A1E9-CC0C-03C8B270D4F0}"/>
              </a:ext>
            </a:extLst>
          </p:cNvPr>
          <p:cNvSpPr txBox="1"/>
          <p:nvPr/>
        </p:nvSpPr>
        <p:spPr>
          <a:xfrm>
            <a:off x="2111171" y="3501855"/>
            <a:ext cx="26356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sz="3200" dirty="0" smtClean="0">
                <a:latin typeface="xkcd" panose="02000603000000000000" pitchFamily="2" charset="0"/>
              </a:rPr>
              <a:t>30 </a:t>
            </a:r>
            <a:r>
              <a:rPr lang="en-NZ" sz="3200" dirty="0">
                <a:latin typeface="xkcd" panose="02000603000000000000" pitchFamily="2" charset="0"/>
              </a:rPr>
              <a:t>km </a:t>
            </a:r>
            <a:r>
              <a:rPr lang="en-NZ" sz="3200" dirty="0"/>
              <a:t>&amp;</a:t>
            </a:r>
            <a:r>
              <a:rPr lang="en-NZ" sz="3200" dirty="0">
                <a:latin typeface="xkcd" panose="02000603000000000000" pitchFamily="2" charset="0"/>
              </a:rPr>
              <a:t> </a:t>
            </a:r>
            <a:r>
              <a:rPr lang="en-NZ" sz="3200" dirty="0" smtClean="0">
                <a:latin typeface="xkcd" panose="02000603000000000000" pitchFamily="2" charset="0"/>
              </a:rPr>
              <a:t>2900 </a:t>
            </a:r>
            <a:r>
              <a:rPr lang="en-NZ" sz="3200" dirty="0">
                <a:latin typeface="xkcd" panose="02000603000000000000" pitchFamily="2" charset="0"/>
              </a:rPr>
              <a:t>m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82460" y="4212920"/>
            <a:ext cx="5693080" cy="5693080"/>
            <a:chOff x="582460" y="4212920"/>
            <a:chExt cx="5693080" cy="569308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2460" y="4212920"/>
              <a:ext cx="5693080" cy="569308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981282" y="7469863"/>
              <a:ext cx="694421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3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406982" y="6320513"/>
              <a:ext cx="705642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2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50832" y="8130263"/>
              <a:ext cx="638316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1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140282" y="9387563"/>
              <a:ext cx="691215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4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340245" y="9387563"/>
              <a:ext cx="713657" cy="400110"/>
            </a:xfrm>
            <a:prstGeom prst="rect">
              <a:avLst/>
            </a:prstGeom>
            <a:solidFill>
              <a:schemeClr val="bg1">
                <a:alpha val="50196"/>
              </a:scheme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AU" sz="2000" dirty="0" smtClean="0">
                  <a:latin typeface="xkcd" panose="02000603000000000000" pitchFamily="2" charset="0"/>
                </a:rPr>
                <a:t>Lap 5</a:t>
              </a:r>
              <a:endParaRPr lang="en-AU" sz="2000" dirty="0">
                <a:latin typeface="xkcd" panose="02000603000000000000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DA8F8E72-8750-1CEC-2F4F-646ACA2EEDF5}"/>
                </a:ext>
              </a:extLst>
            </p:cNvPr>
            <p:cNvSpPr txBox="1"/>
            <p:nvPr/>
          </p:nvSpPr>
          <p:spPr>
            <a:xfrm>
              <a:off x="1739696" y="5055118"/>
              <a:ext cx="1422604" cy="1107996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effectLst>
              <a:softEdge rad="63500"/>
            </a:effectLst>
          </p:spPr>
          <p:txBody>
            <a:bodyPr wrap="square" rtlCol="0">
              <a:spAutoFit/>
            </a:bodyPr>
            <a:lstStyle/>
            <a:p>
              <a:r>
                <a:rPr lang="en-NZ" sz="6600" dirty="0">
                  <a:latin typeface="xkcd" panose="02000603000000000000"/>
                </a:rPr>
                <a:t>May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429A4407-75A0-A1E9-CC0C-03C8B270D4F0}"/>
                </a:ext>
              </a:extLst>
            </p:cNvPr>
            <p:cNvSpPr txBox="1"/>
            <p:nvPr/>
          </p:nvSpPr>
          <p:spPr>
            <a:xfrm>
              <a:off x="3454545" y="4358059"/>
              <a:ext cx="2635658" cy="584775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r>
                <a:rPr lang="en-NZ" sz="3200" dirty="0">
                  <a:latin typeface="xkcd" panose="02000603000000000000" pitchFamily="2" charset="0"/>
                </a:rPr>
                <a:t>25 km </a:t>
              </a:r>
              <a:r>
                <a:rPr lang="en-NZ" sz="3200" dirty="0"/>
                <a:t>&amp;</a:t>
              </a:r>
              <a:r>
                <a:rPr lang="en-NZ" sz="3200" dirty="0">
                  <a:latin typeface="xkcd" panose="02000603000000000000" pitchFamily="2" charset="0"/>
                </a:rPr>
                <a:t> 2400 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94930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ody of water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xmlns="" id="{078ED0BE-A2A0-8FCE-1BB3-DE1C422DF7C4}"/>
              </a:ext>
            </a:extLst>
          </p:cNvPr>
          <p:cNvPicPr>
            <a:picLocks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1" r="24263"/>
          <a:stretch/>
        </p:blipFill>
        <p:spPr>
          <a:xfrm>
            <a:off x="1800224" y="3136956"/>
            <a:ext cx="3240000" cy="324000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xmlns="" id="{95CCE11F-0491-D6C2-D1FA-D10BB0C0FB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901285" y="3238016"/>
            <a:ext cx="3037880" cy="303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21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D028DC2F-0E09-C7A9-E7F7-C1100DE4B36B}"/>
              </a:ext>
            </a:extLst>
          </p:cNvPr>
          <p:cNvGrpSpPr/>
          <p:nvPr/>
        </p:nvGrpSpPr>
        <p:grpSpPr>
          <a:xfrm>
            <a:off x="1175140" y="3406521"/>
            <a:ext cx="4380110" cy="2997000"/>
            <a:chOff x="2316000" y="679704"/>
            <a:chExt cx="7560000" cy="5328000"/>
          </a:xfrm>
        </p:grpSpPr>
        <p:pic>
          <p:nvPicPr>
            <p:cNvPr id="12" name="Picture 11" descr="A picture containing nature&#10;&#10;Description automatically generated">
              <a:extLst>
                <a:ext uri="{FF2B5EF4-FFF2-40B4-BE49-F238E27FC236}">
                  <a16:creationId xmlns:a16="http://schemas.microsoft.com/office/drawing/2014/main" xmlns="" id="{0250EFDB-7224-9D7E-9F5B-A973BF0404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045" r="9098"/>
            <a:stretch/>
          </p:blipFill>
          <p:spPr>
            <a:xfrm rot="5400000">
              <a:off x="3432000" y="-436296"/>
              <a:ext cx="5328000" cy="7560000"/>
            </a:xfrm>
            <a:prstGeom prst="rect">
              <a:avLst/>
            </a:prstGeom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xmlns="" id="{907B8BE2-8D1E-5F50-A68C-EFB1130CCA36}"/>
                </a:ext>
              </a:extLst>
            </p:cNvPr>
            <p:cNvSpPr/>
            <p:nvPr/>
          </p:nvSpPr>
          <p:spPr>
            <a:xfrm>
              <a:off x="2316000" y="679704"/>
              <a:ext cx="7560000" cy="5328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sz="1013" dirty="0"/>
            </a:p>
          </p:txBody>
        </p:sp>
        <p:pic>
          <p:nvPicPr>
            <p:cNvPr id="22" name="Picture 21" descr="Shape&#10;&#10;Description automatically generated">
              <a:extLst>
                <a:ext uri="{FF2B5EF4-FFF2-40B4-BE49-F238E27FC236}">
                  <a16:creationId xmlns:a16="http://schemas.microsoft.com/office/drawing/2014/main" xmlns="" id="{C75BAB49-A937-7937-A55B-9E4EDE11E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622" y="1079548"/>
              <a:ext cx="4698904" cy="469890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61E766A-467D-7103-FEBD-9C215460DDE6}"/>
                </a:ext>
              </a:extLst>
            </p:cNvPr>
            <p:cNvSpPr txBox="1"/>
            <p:nvPr/>
          </p:nvSpPr>
          <p:spPr>
            <a:xfrm>
              <a:off x="4394794" y="758724"/>
              <a:ext cx="5326561" cy="21957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NZ" sz="3713" dirty="0">
                  <a:latin typeface="xkcd" panose="02000603000000000000" pitchFamily="2" charset="0"/>
                </a:rPr>
                <a:t>Adventure for </a:t>
              </a:r>
            </a:p>
            <a:p>
              <a:pPr algn="r"/>
              <a:r>
                <a:rPr lang="en-NZ" sz="3713" dirty="0">
                  <a:latin typeface="xkcd" panose="02000603000000000000" pitchFamily="2" charset="0"/>
                </a:rPr>
                <a:t>Dementia</a:t>
              </a:r>
            </a:p>
          </p:txBody>
        </p:sp>
        <p:pic>
          <p:nvPicPr>
            <p:cNvPr id="11" name="Picture 4" descr="Media | Dementia Canterbury">
              <a:extLst>
                <a:ext uri="{FF2B5EF4-FFF2-40B4-BE49-F238E27FC236}">
                  <a16:creationId xmlns:a16="http://schemas.microsoft.com/office/drawing/2014/main" xmlns="" id="{2A9C5AF3-8329-F133-6FB3-15DD1902CD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8286" y="4357265"/>
              <a:ext cx="2573070" cy="11767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Qr code&#10;&#10;Description automatically generated">
              <a:extLst>
                <a:ext uri="{FF2B5EF4-FFF2-40B4-BE49-F238E27FC236}">
                  <a16:creationId xmlns:a16="http://schemas.microsoft.com/office/drawing/2014/main" xmlns="" id="{708C833E-001A-E78E-B813-2BA42A4BF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duotone>
                <a:prstClr val="black"/>
                <a:srgbClr val="E63C2E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12891" y1="20117" x2="12891" y2="20117"/>
                          <a14:foregroundMark x1="21289" y1="19531" x2="21289" y2="19531"/>
                          <a14:foregroundMark x1="38086" y1="13477" x2="38086" y2="13477"/>
                          <a14:foregroundMark x1="40234" y1="19531" x2="40234" y2="19531"/>
                          <a14:foregroundMark x1="52930" y1="13477" x2="52930" y2="13477"/>
                          <a14:foregroundMark x1="68359" y1="15039" x2="68359" y2="15039"/>
                          <a14:foregroundMark x1="76758" y1="22852" x2="76758" y2="22852"/>
                          <a14:foregroundMark x1="62305" y1="19141" x2="62305" y2="19141"/>
                          <a14:foregroundMark x1="54297" y1="21875" x2="54297" y2="21875"/>
                          <a14:foregroundMark x1="61914" y1="32227" x2="61914" y2="32227"/>
                          <a14:foregroundMark x1="37891" y1="35547" x2="37891" y2="35547"/>
                          <a14:foregroundMark x1="16602" y1="40039" x2="16602" y2="40039"/>
                          <a14:foregroundMark x1="16992" y1="49609" x2="16992" y2="49609"/>
                          <a14:foregroundMark x1="15039" y1="62109" x2="15039" y2="62109"/>
                          <a14:foregroundMark x1="22656" y1="77539" x2="22656" y2="77539"/>
                          <a14:foregroundMark x1="13672" y1="78906" x2="13672" y2="78906"/>
                          <a14:foregroundMark x1="41211" y1="84180" x2="41211" y2="84180"/>
                          <a14:foregroundMark x1="46875" y1="79883" x2="46875" y2="79883"/>
                          <a14:foregroundMark x1="49805" y1="85938" x2="49805" y2="85938"/>
                          <a14:foregroundMark x1="77734" y1="86328" x2="77734" y2="86328"/>
                          <a14:foregroundMark x1="83398" y1="79297" x2="83398" y2="79297"/>
                          <a14:foregroundMark x1="87109" y1="74414" x2="87109" y2="74414"/>
                          <a14:foregroundMark x1="86719" y1="65820" x2="86719" y2="65820"/>
                          <a14:foregroundMark x1="83398" y1="62109" x2="83398" y2="62109"/>
                          <a14:foregroundMark x1="86133" y1="53320" x2="86133" y2="53320"/>
                          <a14:foregroundMark x1="85352" y1="39258" x2="85352" y2="39258"/>
                          <a14:foregroundMark x1="77734" y1="44922" x2="77734" y2="44922"/>
                          <a14:foregroundMark x1="69922" y1="38281" x2="69922" y2="38281"/>
                          <a14:foregroundMark x1="70313" y1="51758" x2="70313" y2="51758"/>
                          <a14:foregroundMark x1="53320" y1="51758" x2="53320" y2="51758"/>
                          <a14:foregroundMark x1="67578" y1="68164" x2="67578" y2="68164"/>
                          <a14:foregroundMark x1="86719" y1="85938" x2="86719" y2="85938"/>
                          <a14:foregroundMark x1="25781" y1="53711" x2="25781" y2="53711"/>
                          <a14:foregroundMark x1="29688" y1="56445" x2="29688" y2="56445"/>
                          <a14:foregroundMark x1="25391" y1="62500" x2="25391" y2="62500"/>
                          <a14:foregroundMark x1="37500" y1="59375" x2="37500" y2="59375"/>
                          <a14:foregroundMark x1="34375" y1="53320" x2="34375" y2="53320"/>
                          <a14:foregroundMark x1="32031" y1="50391" x2="32031" y2="50391"/>
                          <a14:foregroundMark x1="38477" y1="47070" x2="38477" y2="47070"/>
                          <a14:foregroundMark x1="47266" y1="56641" x2="47266" y2="56641"/>
                          <a14:foregroundMark x1="31836" y1="62109" x2="31836" y2="62109"/>
                          <a14:foregroundMark x1="37500" y1="64844" x2="37500" y2="64844"/>
                          <a14:foregroundMark x1="41211" y1="68164" x2="41211" y2="68164"/>
                          <a14:foregroundMark x1="36719" y1="71484" x2="36719" y2="71484"/>
                          <a14:foregroundMark x1="39844" y1="76172" x2="39844" y2="761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857" y="2882383"/>
              <a:ext cx="1352054" cy="1352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2755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D028DC2F-0E09-C7A9-E7F7-C1100DE4B36B}"/>
              </a:ext>
            </a:extLst>
          </p:cNvPr>
          <p:cNvGrpSpPr/>
          <p:nvPr/>
        </p:nvGrpSpPr>
        <p:grpSpPr>
          <a:xfrm>
            <a:off x="84302" y="119765"/>
            <a:ext cx="6689396" cy="4752000"/>
            <a:chOff x="2316000" y="679704"/>
            <a:chExt cx="7560000" cy="5328000"/>
          </a:xfrm>
        </p:grpSpPr>
        <p:pic>
          <p:nvPicPr>
            <p:cNvPr id="12" name="Picture 11" descr="A picture containing nature&#10;&#10;Description automatically generated">
              <a:extLst>
                <a:ext uri="{FF2B5EF4-FFF2-40B4-BE49-F238E27FC236}">
                  <a16:creationId xmlns:a16="http://schemas.microsoft.com/office/drawing/2014/main" xmlns="" id="{0250EFDB-7224-9D7E-9F5B-A973BF0404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045" r="9098"/>
            <a:stretch/>
          </p:blipFill>
          <p:spPr>
            <a:xfrm rot="5400000">
              <a:off x="3432000" y="-436296"/>
              <a:ext cx="5328000" cy="7560000"/>
            </a:xfrm>
            <a:prstGeom prst="rect">
              <a:avLst/>
            </a:prstGeom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xmlns="" id="{907B8BE2-8D1E-5F50-A68C-EFB1130CCA36}"/>
                </a:ext>
              </a:extLst>
            </p:cNvPr>
            <p:cNvSpPr/>
            <p:nvPr/>
          </p:nvSpPr>
          <p:spPr>
            <a:xfrm>
              <a:off x="2316000" y="679704"/>
              <a:ext cx="7560000" cy="5328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sz="1013" dirty="0"/>
            </a:p>
          </p:txBody>
        </p:sp>
        <p:pic>
          <p:nvPicPr>
            <p:cNvPr id="22" name="Picture 21" descr="Shape&#10;&#10;Description automatically generated">
              <a:extLst>
                <a:ext uri="{FF2B5EF4-FFF2-40B4-BE49-F238E27FC236}">
                  <a16:creationId xmlns:a16="http://schemas.microsoft.com/office/drawing/2014/main" xmlns="" id="{C75BAB49-A937-7937-A55B-9E4EDE11E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622" y="1079548"/>
              <a:ext cx="4698904" cy="4698904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61E766A-467D-7103-FEBD-9C215460DDE6}"/>
                </a:ext>
              </a:extLst>
            </p:cNvPr>
            <p:cNvSpPr txBox="1"/>
            <p:nvPr/>
          </p:nvSpPr>
          <p:spPr>
            <a:xfrm>
              <a:off x="4748072" y="758724"/>
              <a:ext cx="4973284" cy="1908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NZ" sz="5400" dirty="0">
                  <a:latin typeface="xkcd" panose="02000603000000000000" pitchFamily="2" charset="0"/>
                </a:rPr>
                <a:t>Adventure for </a:t>
              </a:r>
            </a:p>
            <a:p>
              <a:pPr algn="r"/>
              <a:r>
                <a:rPr lang="en-NZ" sz="5400" dirty="0">
                  <a:latin typeface="xkcd" panose="02000603000000000000" pitchFamily="2" charset="0"/>
                </a:rPr>
                <a:t>Dementia</a:t>
              </a:r>
            </a:p>
          </p:txBody>
        </p:sp>
        <p:pic>
          <p:nvPicPr>
            <p:cNvPr id="11" name="Picture 4" descr="Media | Dementia Canterbury">
              <a:extLst>
                <a:ext uri="{FF2B5EF4-FFF2-40B4-BE49-F238E27FC236}">
                  <a16:creationId xmlns:a16="http://schemas.microsoft.com/office/drawing/2014/main" xmlns="" id="{2A9C5AF3-8329-F133-6FB3-15DD1902CD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8286" y="4357265"/>
              <a:ext cx="2573070" cy="11767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2" descr="Qr code&#10;&#10;Description automatically generated">
              <a:extLst>
                <a:ext uri="{FF2B5EF4-FFF2-40B4-BE49-F238E27FC236}">
                  <a16:creationId xmlns:a16="http://schemas.microsoft.com/office/drawing/2014/main" xmlns="" id="{708C833E-001A-E78E-B813-2BA42A4BF1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duotone>
                <a:prstClr val="black"/>
                <a:srgbClr val="E63C2E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12891" y1="20117" x2="12891" y2="20117"/>
                          <a14:foregroundMark x1="21289" y1="19531" x2="21289" y2="19531"/>
                          <a14:foregroundMark x1="38086" y1="13477" x2="38086" y2="13477"/>
                          <a14:foregroundMark x1="40234" y1="19531" x2="40234" y2="19531"/>
                          <a14:foregroundMark x1="52930" y1="13477" x2="52930" y2="13477"/>
                          <a14:foregroundMark x1="68359" y1="15039" x2="68359" y2="15039"/>
                          <a14:foregroundMark x1="76758" y1="22852" x2="76758" y2="22852"/>
                          <a14:foregroundMark x1="62305" y1="19141" x2="62305" y2="19141"/>
                          <a14:foregroundMark x1="54297" y1="21875" x2="54297" y2="21875"/>
                          <a14:foregroundMark x1="61914" y1="32227" x2="61914" y2="32227"/>
                          <a14:foregroundMark x1="37891" y1="35547" x2="37891" y2="35547"/>
                          <a14:foregroundMark x1="16602" y1="40039" x2="16602" y2="40039"/>
                          <a14:foregroundMark x1="16992" y1="49609" x2="16992" y2="49609"/>
                          <a14:foregroundMark x1="15039" y1="62109" x2="15039" y2="62109"/>
                          <a14:foregroundMark x1="22656" y1="77539" x2="22656" y2="77539"/>
                          <a14:foregroundMark x1="13672" y1="78906" x2="13672" y2="78906"/>
                          <a14:foregroundMark x1="41211" y1="84180" x2="41211" y2="84180"/>
                          <a14:foregroundMark x1="46875" y1="79883" x2="46875" y2="79883"/>
                          <a14:foregroundMark x1="49805" y1="85938" x2="49805" y2="85938"/>
                          <a14:foregroundMark x1="77734" y1="86328" x2="77734" y2="86328"/>
                          <a14:foregroundMark x1="83398" y1="79297" x2="83398" y2="79297"/>
                          <a14:foregroundMark x1="87109" y1="74414" x2="87109" y2="74414"/>
                          <a14:foregroundMark x1="86719" y1="65820" x2="86719" y2="65820"/>
                          <a14:foregroundMark x1="83398" y1="62109" x2="83398" y2="62109"/>
                          <a14:foregroundMark x1="86133" y1="53320" x2="86133" y2="53320"/>
                          <a14:foregroundMark x1="85352" y1="39258" x2="85352" y2="39258"/>
                          <a14:foregroundMark x1="77734" y1="44922" x2="77734" y2="44922"/>
                          <a14:foregroundMark x1="69922" y1="38281" x2="69922" y2="38281"/>
                          <a14:foregroundMark x1="70313" y1="51758" x2="70313" y2="51758"/>
                          <a14:foregroundMark x1="53320" y1="51758" x2="53320" y2="51758"/>
                          <a14:foregroundMark x1="67578" y1="68164" x2="67578" y2="68164"/>
                          <a14:foregroundMark x1="86719" y1="85938" x2="86719" y2="85938"/>
                          <a14:foregroundMark x1="25781" y1="53711" x2="25781" y2="53711"/>
                          <a14:foregroundMark x1="29688" y1="56445" x2="29688" y2="56445"/>
                          <a14:foregroundMark x1="25391" y1="62500" x2="25391" y2="62500"/>
                          <a14:foregroundMark x1="37500" y1="59375" x2="37500" y2="59375"/>
                          <a14:foregroundMark x1="34375" y1="53320" x2="34375" y2="53320"/>
                          <a14:foregroundMark x1="32031" y1="50391" x2="32031" y2="50391"/>
                          <a14:foregroundMark x1="38477" y1="47070" x2="38477" y2="47070"/>
                          <a14:foregroundMark x1="47266" y1="56641" x2="47266" y2="56641"/>
                          <a14:foregroundMark x1="31836" y1="62109" x2="31836" y2="62109"/>
                          <a14:foregroundMark x1="37500" y1="64844" x2="37500" y2="64844"/>
                          <a14:foregroundMark x1="41211" y1="68164" x2="41211" y2="68164"/>
                          <a14:foregroundMark x1="36719" y1="71484" x2="36719" y2="71484"/>
                          <a14:foregroundMark x1="39844" y1="76172" x2="39844" y2="761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857" y="2882383"/>
              <a:ext cx="1352054" cy="1352054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86EF4BFE-870A-1254-49EE-43C3A1E25BBE}"/>
              </a:ext>
            </a:extLst>
          </p:cNvPr>
          <p:cNvGrpSpPr/>
          <p:nvPr/>
        </p:nvGrpSpPr>
        <p:grpSpPr>
          <a:xfrm>
            <a:off x="84302" y="5030213"/>
            <a:ext cx="6689396" cy="4752000"/>
            <a:chOff x="2316000" y="679704"/>
            <a:chExt cx="7560000" cy="5328000"/>
          </a:xfrm>
        </p:grpSpPr>
        <p:pic>
          <p:nvPicPr>
            <p:cNvPr id="3" name="Picture 2" descr="A picture containing nature&#10;&#10;Description automatically generated">
              <a:extLst>
                <a:ext uri="{FF2B5EF4-FFF2-40B4-BE49-F238E27FC236}">
                  <a16:creationId xmlns:a16="http://schemas.microsoft.com/office/drawing/2014/main" xmlns="" id="{F97B83B8-129B-EBAE-6DAA-D436695403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045" r="9098"/>
            <a:stretch/>
          </p:blipFill>
          <p:spPr>
            <a:xfrm rot="5400000">
              <a:off x="3432000" y="-436296"/>
              <a:ext cx="5328000" cy="7560000"/>
            </a:xfrm>
            <a:prstGeom prst="rect">
              <a:avLst/>
            </a:prstGeom>
          </p:spPr>
        </p:pic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xmlns="" id="{7B6015FE-16FF-AC16-E4CB-DBF317E015BF}"/>
                </a:ext>
              </a:extLst>
            </p:cNvPr>
            <p:cNvSpPr/>
            <p:nvPr/>
          </p:nvSpPr>
          <p:spPr>
            <a:xfrm>
              <a:off x="2316000" y="679704"/>
              <a:ext cx="7560000" cy="5328000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sz="1013" dirty="0"/>
            </a:p>
          </p:txBody>
        </p:sp>
        <p:pic>
          <p:nvPicPr>
            <p:cNvPr id="6" name="Picture 5" descr="Shape&#10;&#10;Description automatically generated">
              <a:extLst>
                <a:ext uri="{FF2B5EF4-FFF2-40B4-BE49-F238E27FC236}">
                  <a16:creationId xmlns:a16="http://schemas.microsoft.com/office/drawing/2014/main" xmlns="" id="{899E7D62-1EB1-CF01-FA5B-B74C9DB5F03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06622" y="1079548"/>
              <a:ext cx="4698904" cy="4698904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080915A7-41CE-1408-A439-23225210853F}"/>
                </a:ext>
              </a:extLst>
            </p:cNvPr>
            <p:cNvSpPr txBox="1"/>
            <p:nvPr/>
          </p:nvSpPr>
          <p:spPr>
            <a:xfrm>
              <a:off x="4748072" y="758724"/>
              <a:ext cx="4973284" cy="1908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NZ" sz="5400" dirty="0">
                  <a:latin typeface="xkcd" panose="02000603000000000000" pitchFamily="2" charset="0"/>
                </a:rPr>
                <a:t>Adventure for </a:t>
              </a:r>
            </a:p>
            <a:p>
              <a:pPr algn="r"/>
              <a:r>
                <a:rPr lang="en-NZ" sz="5400" dirty="0">
                  <a:latin typeface="xkcd" panose="02000603000000000000" pitchFamily="2" charset="0"/>
                </a:rPr>
                <a:t>Dementia</a:t>
              </a:r>
            </a:p>
          </p:txBody>
        </p:sp>
        <p:pic>
          <p:nvPicPr>
            <p:cNvPr id="9" name="Picture 4" descr="Media | Dementia Canterbury">
              <a:extLst>
                <a:ext uri="{FF2B5EF4-FFF2-40B4-BE49-F238E27FC236}">
                  <a16:creationId xmlns:a16="http://schemas.microsoft.com/office/drawing/2014/main" xmlns="" id="{B2BF7FE7-178C-C1B7-9197-2B87A78F95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48286" y="4357265"/>
              <a:ext cx="2573070" cy="11767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9" descr="Qr code&#10;&#10;Description automatically generated">
              <a:extLst>
                <a:ext uri="{FF2B5EF4-FFF2-40B4-BE49-F238E27FC236}">
                  <a16:creationId xmlns:a16="http://schemas.microsoft.com/office/drawing/2014/main" xmlns="" id="{93E1DFC9-8D20-0C93-4B0F-01EA97955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duotone>
                <a:prstClr val="black"/>
                <a:srgbClr val="E63C2E">
                  <a:tint val="45000"/>
                  <a:satMod val="400000"/>
                </a:srgbClr>
              </a:duotone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>
                          <a14:foregroundMark x1="12891" y1="20117" x2="12891" y2="20117"/>
                          <a14:foregroundMark x1="21289" y1="19531" x2="21289" y2="19531"/>
                          <a14:foregroundMark x1="38086" y1="13477" x2="38086" y2="13477"/>
                          <a14:foregroundMark x1="40234" y1="19531" x2="40234" y2="19531"/>
                          <a14:foregroundMark x1="52930" y1="13477" x2="52930" y2="13477"/>
                          <a14:foregroundMark x1="68359" y1="15039" x2="68359" y2="15039"/>
                          <a14:foregroundMark x1="76758" y1="22852" x2="76758" y2="22852"/>
                          <a14:foregroundMark x1="62305" y1="19141" x2="62305" y2="19141"/>
                          <a14:foregroundMark x1="54297" y1="21875" x2="54297" y2="21875"/>
                          <a14:foregroundMark x1="61914" y1="32227" x2="61914" y2="32227"/>
                          <a14:foregroundMark x1="37891" y1="35547" x2="37891" y2="35547"/>
                          <a14:foregroundMark x1="16602" y1="40039" x2="16602" y2="40039"/>
                          <a14:foregroundMark x1="16992" y1="49609" x2="16992" y2="49609"/>
                          <a14:foregroundMark x1="15039" y1="62109" x2="15039" y2="62109"/>
                          <a14:foregroundMark x1="22656" y1="77539" x2="22656" y2="77539"/>
                          <a14:foregroundMark x1="13672" y1="78906" x2="13672" y2="78906"/>
                          <a14:foregroundMark x1="41211" y1="84180" x2="41211" y2="84180"/>
                          <a14:foregroundMark x1="46875" y1="79883" x2="46875" y2="79883"/>
                          <a14:foregroundMark x1="49805" y1="85938" x2="49805" y2="85938"/>
                          <a14:foregroundMark x1="77734" y1="86328" x2="77734" y2="86328"/>
                          <a14:foregroundMark x1="83398" y1="79297" x2="83398" y2="79297"/>
                          <a14:foregroundMark x1="87109" y1="74414" x2="87109" y2="74414"/>
                          <a14:foregroundMark x1="86719" y1="65820" x2="86719" y2="65820"/>
                          <a14:foregroundMark x1="83398" y1="62109" x2="83398" y2="62109"/>
                          <a14:foregroundMark x1="86133" y1="53320" x2="86133" y2="53320"/>
                          <a14:foregroundMark x1="85352" y1="39258" x2="85352" y2="39258"/>
                          <a14:foregroundMark x1="77734" y1="44922" x2="77734" y2="44922"/>
                          <a14:foregroundMark x1="69922" y1="38281" x2="69922" y2="38281"/>
                          <a14:foregroundMark x1="70313" y1="51758" x2="70313" y2="51758"/>
                          <a14:foregroundMark x1="53320" y1="51758" x2="53320" y2="51758"/>
                          <a14:foregroundMark x1="67578" y1="68164" x2="67578" y2="68164"/>
                          <a14:foregroundMark x1="86719" y1="85938" x2="86719" y2="85938"/>
                          <a14:foregroundMark x1="25781" y1="53711" x2="25781" y2="53711"/>
                          <a14:foregroundMark x1="29688" y1="56445" x2="29688" y2="56445"/>
                          <a14:foregroundMark x1="25391" y1="62500" x2="25391" y2="62500"/>
                          <a14:foregroundMark x1="37500" y1="59375" x2="37500" y2="59375"/>
                          <a14:foregroundMark x1="34375" y1="53320" x2="34375" y2="53320"/>
                          <a14:foregroundMark x1="32031" y1="50391" x2="32031" y2="50391"/>
                          <a14:foregroundMark x1="38477" y1="47070" x2="38477" y2="47070"/>
                          <a14:foregroundMark x1="47266" y1="56641" x2="47266" y2="56641"/>
                          <a14:foregroundMark x1="31836" y1="62109" x2="31836" y2="62109"/>
                          <a14:foregroundMark x1="37500" y1="64844" x2="37500" y2="64844"/>
                          <a14:foregroundMark x1="41211" y1="68164" x2="41211" y2="68164"/>
                          <a14:foregroundMark x1="36719" y1="71484" x2="36719" y2="71484"/>
                          <a14:foregroundMark x1="39844" y1="76172" x2="39844" y2="7617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0857" y="2882383"/>
              <a:ext cx="1352054" cy="1352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277736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338</TotalTime>
  <Words>55</Words>
  <Application>Microsoft Office PowerPoint</Application>
  <PresentationFormat>A4 Paper (210x297 mm)</PresentationFormat>
  <Paragraphs>26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xkcd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Whitehead</dc:creator>
  <cp:lastModifiedBy>Amy Whitehead</cp:lastModifiedBy>
  <cp:revision>5</cp:revision>
  <dcterms:created xsi:type="dcterms:W3CDTF">2023-03-28T03:46:36Z</dcterms:created>
  <dcterms:modified xsi:type="dcterms:W3CDTF">2023-05-28T00:36:29Z</dcterms:modified>
</cp:coreProperties>
</file>

<file path=docProps/thumbnail.jpeg>
</file>